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47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660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048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0207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074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36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242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05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04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6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7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16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85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84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17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14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28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A4E56-F94E-4388-9805-D31B0C4CD0DC}" type="datetimeFigureOut">
              <a:rPr lang="ru-RU" smtClean="0"/>
              <a:t>27.05.2025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0A638-19C4-4B13-AEB8-402A7BCDF7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398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93EE-8F21-284D-A801-EBC86F9B6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Правление Дмитрия Медведева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CB1F0-6C71-4A60-6C72-3976AB880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506" y="5740313"/>
            <a:ext cx="8144134" cy="1117687"/>
          </a:xfrm>
        </p:spPr>
        <p:txBody>
          <a:bodyPr/>
          <a:lstStyle/>
          <a:p>
            <a:r>
              <a:rPr lang="ru-RU" dirty="0"/>
              <a:t>Фельдман Лев</a:t>
            </a:r>
          </a:p>
          <a:p>
            <a:r>
              <a:rPr lang="ru-RU" dirty="0"/>
              <a:t>Царев Артем</a:t>
            </a:r>
          </a:p>
        </p:txBody>
      </p:sp>
    </p:spTree>
    <p:extLst>
      <p:ext uri="{BB962C8B-B14F-4D97-AF65-F5344CB8AC3E}">
        <p14:creationId xmlns:p14="http://schemas.microsoft.com/office/powerpoint/2010/main" val="314744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5A67-9631-AD59-880B-C6617F6E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Приход в политику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9DC41-A290-E0A7-235B-AC0B35F9F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Ленинградского государственного университета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061C49-BBAA-8DBC-1FFC-24EC6D549B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9" y="3349116"/>
            <a:ext cx="5358335" cy="25870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6DD5E-58E4-201C-9702-722EE44B2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Анатолий Собчак и Дмитрий Медведев (справа) на совещании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50BD27-E05C-71A7-D905-07638E0982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50" y="3190439"/>
            <a:ext cx="5981954" cy="3290074"/>
          </a:xfrm>
        </p:spPr>
      </p:pic>
    </p:spTree>
    <p:extLst>
      <p:ext uri="{BB962C8B-B14F-4D97-AF65-F5344CB8AC3E}">
        <p14:creationId xmlns:p14="http://schemas.microsoft.com/office/powerpoint/2010/main" val="161815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6049-0E9F-B920-D9CF-A6A22B27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Президентские выборы 2008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E1DF5-ED03-3668-CAF1-6A39DEC85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Результаты выборов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C1DEDB-FF8E-05C5-3AA0-B3EA4A8E68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1038" y="3028950"/>
            <a:ext cx="4697412" cy="29072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58F37-B4ED-B523-CEEB-27F5B3E71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Д. М. принимает присягу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E25C4E-E827-EC0A-AB63-9D4890A94C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61" y="3030538"/>
            <a:ext cx="4453365" cy="2905125"/>
          </a:xfrm>
        </p:spPr>
      </p:pic>
    </p:spTree>
    <p:extLst>
      <p:ext uri="{BB962C8B-B14F-4D97-AF65-F5344CB8AC3E}">
        <p14:creationId xmlns:p14="http://schemas.microsoft.com/office/powerpoint/2010/main" val="410534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E4E7-DAFB-688F-ADE3-289DB6E6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Внутренняя политика (2008–2012)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D53F80-2CEC-23D7-9D88-F848C25121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6" y="2438874"/>
            <a:ext cx="6063462" cy="403244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84F6D4-4715-FB1B-60FD-718B77EE86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52" y="2130552"/>
            <a:ext cx="4849448" cy="4649085"/>
          </a:xfrm>
        </p:spPr>
      </p:pic>
    </p:spTree>
    <p:extLst>
      <p:ext uri="{BB962C8B-B14F-4D97-AF65-F5344CB8AC3E}">
        <p14:creationId xmlns:p14="http://schemas.microsoft.com/office/powerpoint/2010/main" val="419528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A0FD-52BC-5111-4BFB-B7A4E6A2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Сколково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300AC0-226A-6193-C422-AF0C228F49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7" y="2336873"/>
            <a:ext cx="5949662" cy="396334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95E99F6-82E1-231A-14A0-9F1A8F4167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54" y="2335686"/>
            <a:ext cx="5510710" cy="3963343"/>
          </a:xfrm>
        </p:spPr>
      </p:pic>
    </p:spTree>
    <p:extLst>
      <p:ext uri="{BB962C8B-B14F-4D97-AF65-F5344CB8AC3E}">
        <p14:creationId xmlns:p14="http://schemas.microsoft.com/office/powerpoint/2010/main" val="48986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8056-74C1-ADEE-06F3-FAC6BCB6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"Перезагрузка" с США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D97D65-4BF6-3521-3A5F-B6EA445F25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2" y="2682911"/>
            <a:ext cx="5864518" cy="329879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94F1D8-EF64-D348-BE3A-0586396AA3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02" y="2234855"/>
            <a:ext cx="5787866" cy="4340900"/>
          </a:xfrm>
        </p:spPr>
      </p:pic>
    </p:spTree>
    <p:extLst>
      <p:ext uri="{BB962C8B-B14F-4D97-AF65-F5344CB8AC3E}">
        <p14:creationId xmlns:p14="http://schemas.microsoft.com/office/powerpoint/2010/main" val="398064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DE03675-5FD3-532E-57A8-E378F1B2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0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E0C3-EC51-1343-30D1-AE8738DB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Война в Ливии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BAD272-1D00-978D-DCDA-B53E5919F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9" y="2239699"/>
            <a:ext cx="4155642" cy="448679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F6D38-AEC9-8464-8FB4-07CA4CA4B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90386" y="1769945"/>
            <a:ext cx="6051806" cy="692076"/>
          </a:xfrm>
        </p:spPr>
        <p:txBody>
          <a:bodyPr>
            <a:normAutofit/>
          </a:bodyPr>
          <a:lstStyle/>
          <a:p>
            <a:r>
              <a:rPr lang="ru-RU" dirty="0"/>
              <a:t>Резолюция Совета Безопасности ООН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A4B5198-0627-CBFC-BF9D-CCDC915B7E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86" y="2789505"/>
            <a:ext cx="6598406" cy="3387181"/>
          </a:xfrm>
        </p:spPr>
      </p:pic>
    </p:spTree>
    <p:extLst>
      <p:ext uri="{BB962C8B-B14F-4D97-AF65-F5344CB8AC3E}">
        <p14:creationId xmlns:p14="http://schemas.microsoft.com/office/powerpoint/2010/main" val="3174827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CD3A-25E6-98B1-4360-E0141555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Деятельность после президенства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ACED74-82D6-9CEA-7992-2F2BEA865C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" y="2682910"/>
            <a:ext cx="5292560" cy="353079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A2D34C-9C05-0B0A-94B8-7A233DC717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1" y="2682910"/>
            <a:ext cx="6061445" cy="3530791"/>
          </a:xfrm>
        </p:spPr>
      </p:pic>
    </p:spTree>
    <p:extLst>
      <p:ext uri="{BB962C8B-B14F-4D97-AF65-F5344CB8AC3E}">
        <p14:creationId xmlns:p14="http://schemas.microsoft.com/office/powerpoint/2010/main" val="1313569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35</TotalTime>
  <Words>56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Правление Дмитрия Медведева</vt:lpstr>
      <vt:lpstr>Приход в политику </vt:lpstr>
      <vt:lpstr>Президентские выборы 2008</vt:lpstr>
      <vt:lpstr>Внутренняя политика (2008–2012)</vt:lpstr>
      <vt:lpstr>Создание Сколково</vt:lpstr>
      <vt:lpstr>"Перезагрузка" с США</vt:lpstr>
      <vt:lpstr>PowerPoint Presentation</vt:lpstr>
      <vt:lpstr>Война в Ливии</vt:lpstr>
      <vt:lpstr>Деятельность после президенства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Jack Ripper</dc:creator>
  <cp:lastModifiedBy>Jack Ripper</cp:lastModifiedBy>
  <cp:revision>3</cp:revision>
  <dcterms:created xsi:type="dcterms:W3CDTF">2025-05-26T21:46:42Z</dcterms:created>
  <dcterms:modified xsi:type="dcterms:W3CDTF">2025-05-26T22:22:01Z</dcterms:modified>
</cp:coreProperties>
</file>